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42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204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5E8369-1064-4300-B32D-3DB0AD6748A6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DD8A7A-D2E3-46FC-98E0-25D83977A2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823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DD8A7A-D2E3-46FC-98E0-25D83977A2C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42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lmaz\Desktop\htmlimag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440160" cy="132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804248" y="116632"/>
            <a:ext cx="2210544" cy="914400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</a:rPr>
              <a:t>Выпуск №1</a:t>
            </a:r>
          </a:p>
          <a:p>
            <a:pPr algn="ctr"/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</a:rPr>
              <a:t>Сентябрь 2017</a:t>
            </a:r>
            <a:endParaRPr lang="ru-RU" sz="1400" b="1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13601"/>
            <a:ext cx="1944000" cy="1078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962330"/>
            <a:ext cx="2971800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896294" y="1498237"/>
            <a:ext cx="30357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                                  Уважаемые </a:t>
            </a:r>
            <a:r>
              <a:rPr lang="ru-RU" sz="1000" dirty="0"/>
              <a:t>коллеги, </a:t>
            </a:r>
            <a:endParaRPr lang="ru-RU" sz="1000" dirty="0" smtClean="0"/>
          </a:p>
          <a:p>
            <a:r>
              <a:rPr lang="ru-RU" sz="1000" dirty="0"/>
              <a:t> </a:t>
            </a:r>
            <a:r>
              <a:rPr lang="ru-RU" sz="1000" dirty="0" smtClean="0"/>
              <a:t>                              дорогие </a:t>
            </a:r>
            <a:r>
              <a:rPr lang="ru-RU" sz="1000" dirty="0"/>
              <a:t>ученики, я </a:t>
            </a:r>
            <a:r>
              <a:rPr lang="ru-RU" sz="1000" dirty="0" smtClean="0"/>
              <a:t>хочу </a:t>
            </a:r>
          </a:p>
          <a:p>
            <a:r>
              <a:rPr lang="ru-RU" sz="1000" dirty="0"/>
              <a:t> </a:t>
            </a:r>
            <a:r>
              <a:rPr lang="ru-RU" sz="1000" dirty="0" smtClean="0"/>
              <a:t>                            поздравить </a:t>
            </a:r>
            <a:r>
              <a:rPr lang="ru-RU" sz="1000" dirty="0"/>
              <a:t>вас </a:t>
            </a:r>
            <a:r>
              <a:rPr lang="ru-RU" sz="1000" dirty="0" smtClean="0"/>
              <a:t>с новым</a:t>
            </a:r>
          </a:p>
          <a:p>
            <a:r>
              <a:rPr lang="ru-RU" sz="1000" dirty="0"/>
              <a:t> </a:t>
            </a:r>
            <a:r>
              <a:rPr lang="ru-RU" sz="1000" dirty="0" smtClean="0"/>
              <a:t>                            учебным </a:t>
            </a:r>
            <a:r>
              <a:rPr lang="ru-RU" sz="1000" dirty="0"/>
              <a:t>годом!</a:t>
            </a:r>
          </a:p>
          <a:p>
            <a:r>
              <a:rPr lang="ru-RU" sz="1000" dirty="0"/>
              <a:t>1 сентября – особенный праздник, день, когда после долгого летнего перерыва звенит первый школьный звонок. </a:t>
            </a:r>
            <a:r>
              <a:rPr lang="ru-RU" sz="1000" dirty="0" smtClean="0"/>
              <a:t>Сегодня </a:t>
            </a:r>
            <a:r>
              <a:rPr lang="ru-RU" sz="1000" dirty="0"/>
              <a:t>я пожелаю всем  </a:t>
            </a:r>
            <a:r>
              <a:rPr lang="ru-RU" sz="1000" dirty="0" smtClean="0"/>
              <a:t>здоровья, </a:t>
            </a:r>
            <a:r>
              <a:rPr lang="ru-RU" sz="1000" dirty="0"/>
              <a:t>чтоб грядущий год принес все, что задумано. Пусть воплотятся планы и осуществятся мечты. Верьте в себя, усердно трудитесь над поставленными задачами, не унывайте, сталкиваясь с трудностями – и все у вас получится!</a:t>
            </a:r>
          </a:p>
          <a:p>
            <a:r>
              <a:rPr lang="ru-RU" sz="1000" dirty="0"/>
              <a:t>Директор школы </a:t>
            </a:r>
            <a:r>
              <a:rPr lang="ru-RU" sz="1000" dirty="0" smtClean="0"/>
              <a:t>: </a:t>
            </a:r>
            <a:r>
              <a:rPr lang="ru-RU" sz="1000" dirty="0" err="1" smtClean="0"/>
              <a:t>Габидуллин</a:t>
            </a:r>
            <a:r>
              <a:rPr lang="ru-RU" sz="1000" dirty="0" smtClean="0"/>
              <a:t> Р.И.</a:t>
            </a:r>
            <a:endParaRPr lang="ru-RU" sz="10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95012"/>
            <a:ext cx="142875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303" y="1472966"/>
            <a:ext cx="792088" cy="690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987527" y="1498237"/>
            <a:ext cx="2592288" cy="200599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5188733" y="1700808"/>
            <a:ext cx="3055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Самые запоминающиеся события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033" name="Picture 9" descr="C:\Users\Almaz\Desktop\-lGNb8o7Ue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7924" y="2621621"/>
            <a:ext cx="1563638" cy="208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6588224" y="2624138"/>
            <a:ext cx="1944216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Учащиеся 7 класса </a:t>
            </a:r>
            <a:r>
              <a:rPr lang="ru-RU" sz="1000" dirty="0" err="1" smtClean="0"/>
              <a:t>Хузина</a:t>
            </a:r>
            <a:r>
              <a:rPr lang="ru-RU" sz="1000" dirty="0" smtClean="0"/>
              <a:t> </a:t>
            </a:r>
            <a:r>
              <a:rPr lang="ru-RU" sz="1000" dirty="0" err="1" smtClean="0"/>
              <a:t>Сюмбель</a:t>
            </a:r>
            <a:r>
              <a:rPr lang="ru-RU" sz="1000" dirty="0" smtClean="0"/>
              <a:t> и 10 класса </a:t>
            </a:r>
            <a:r>
              <a:rPr lang="ru-RU" sz="1000" dirty="0" err="1" smtClean="0"/>
              <a:t>Гиззатуллина</a:t>
            </a:r>
            <a:r>
              <a:rPr lang="ru-RU" sz="1000" dirty="0" smtClean="0"/>
              <a:t> </a:t>
            </a:r>
            <a:r>
              <a:rPr lang="ru-RU" sz="1000" dirty="0" err="1" smtClean="0"/>
              <a:t>Ильсина</a:t>
            </a:r>
            <a:r>
              <a:rPr lang="ru-RU" sz="1000" dirty="0" smtClean="0"/>
              <a:t> участвовали в Форуме юных граждан в </a:t>
            </a:r>
            <a:r>
              <a:rPr lang="ru-RU" sz="1000" dirty="0" err="1" smtClean="0"/>
              <a:t>Мамадыше</a:t>
            </a:r>
            <a:r>
              <a:rPr lang="ru-RU" sz="1000" dirty="0" smtClean="0"/>
              <a:t>.</a:t>
            </a:r>
          </a:p>
          <a:p>
            <a:r>
              <a:rPr lang="ru-RU" sz="1000" dirty="0" err="1" smtClean="0"/>
              <a:t>Сюмбель</a:t>
            </a:r>
            <a:r>
              <a:rPr lang="ru-RU" sz="1000" dirty="0"/>
              <a:t>: Здорово, что все люди </a:t>
            </a:r>
            <a:r>
              <a:rPr lang="ru-RU" sz="1000" dirty="0" smtClean="0"/>
              <a:t>разные, </a:t>
            </a:r>
            <a:r>
              <a:rPr lang="ru-RU" sz="1000" dirty="0"/>
              <a:t>но умеют быть единым целым, работать на общую идею форума</a:t>
            </a:r>
            <a:r>
              <a:rPr lang="ru-RU" sz="1000" dirty="0" smtClean="0"/>
              <a:t>.</a:t>
            </a:r>
          </a:p>
          <a:p>
            <a:r>
              <a:rPr lang="ru-RU" sz="1000" dirty="0" err="1" smtClean="0"/>
              <a:t>Ильсина</a:t>
            </a:r>
            <a:r>
              <a:rPr lang="ru-RU" sz="1000" dirty="0"/>
              <a:t>: Осталось очень приятное вдохновляющее чувство. Комфортная обстановка, интересные люди. </a:t>
            </a:r>
            <a:r>
              <a:rPr lang="ru-RU" sz="1000" dirty="0" smtClean="0"/>
              <a:t> </a:t>
            </a:r>
            <a:r>
              <a:rPr lang="ru-RU" sz="1000" dirty="0"/>
              <a:t>Сумела извлечь пользу, найти ответы на свои вопросы, установить контакты.</a:t>
            </a:r>
          </a:p>
        </p:txBody>
      </p:sp>
      <p:pic>
        <p:nvPicPr>
          <p:cNvPr id="1034" name="Picture 10" descr="C:\Users\Almaz\Desktop\152940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29" y="3905754"/>
            <a:ext cx="1904033" cy="125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27784" y="3933056"/>
            <a:ext cx="187220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prstClr val="black"/>
                </a:solidFill>
              </a:rPr>
              <a:t>21 сентября </a:t>
            </a:r>
            <a:r>
              <a:rPr lang="ru-RU" sz="1100" dirty="0"/>
              <a:t>с</a:t>
            </a:r>
            <a:r>
              <a:rPr lang="ru-RU" sz="1100" dirty="0" smtClean="0"/>
              <a:t>овместно с ДОО и ШУС провели акцию «Голубь Мира»</a:t>
            </a:r>
            <a:endParaRPr lang="ru-RU" sz="1100" dirty="0"/>
          </a:p>
        </p:txBody>
      </p:sp>
      <p:pic>
        <p:nvPicPr>
          <p:cNvPr id="1035" name="Picture 11" descr="C:\Users\Almaz\Desktop\1518838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19" y="4704908"/>
            <a:ext cx="2333319" cy="1537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649933" y="5335342"/>
            <a:ext cx="30632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Отрывок месячника безопасности</a:t>
            </a:r>
            <a:endParaRPr lang="ru-RU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467544" y="5640348"/>
            <a:ext cx="37444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 smtClean="0">
                <a:solidFill>
                  <a:srgbClr val="C00000"/>
                </a:solidFill>
              </a:rPr>
              <a:t>Игра-эстафета </a:t>
            </a:r>
            <a:r>
              <a:rPr lang="ru-RU" sz="1200" b="1" dirty="0">
                <a:solidFill>
                  <a:srgbClr val="C00000"/>
                </a:solidFill>
              </a:rPr>
              <a:t>«Что я знаю о дороге?»</a:t>
            </a:r>
          </a:p>
          <a:p>
            <a:r>
              <a:rPr lang="ru-RU" sz="1000" dirty="0"/>
              <a:t>Адрес:  РТ, </a:t>
            </a:r>
            <a:r>
              <a:rPr lang="ru-RU" sz="1000" dirty="0" err="1" smtClean="0"/>
              <a:t>Мамадышский</a:t>
            </a:r>
            <a:r>
              <a:rPr lang="ru-RU" sz="1000" dirty="0" smtClean="0"/>
              <a:t>  </a:t>
            </a:r>
            <a:r>
              <a:rPr lang="ru-RU" sz="1000" dirty="0"/>
              <a:t>район, с. </a:t>
            </a:r>
            <a:r>
              <a:rPr lang="ru-RU" sz="1000" dirty="0" err="1" smtClean="0"/>
              <a:t>Катмыш</a:t>
            </a:r>
            <a:r>
              <a:rPr lang="ru-RU" sz="1000" dirty="0" smtClean="0"/>
              <a:t>, </a:t>
            </a:r>
            <a:r>
              <a:rPr lang="ru-RU" sz="1000" dirty="0"/>
              <a:t>ул. </a:t>
            </a:r>
            <a:r>
              <a:rPr lang="ru-RU" sz="1000" dirty="0" smtClean="0"/>
              <a:t>Гагарина, д.1</a:t>
            </a:r>
            <a:endParaRPr lang="ru-RU" sz="1000" dirty="0"/>
          </a:p>
          <a:p>
            <a:r>
              <a:rPr lang="ru-RU" sz="1000" dirty="0"/>
              <a:t>Эл. почта: </a:t>
            </a:r>
            <a:r>
              <a:rPr lang="en-US" sz="1000" dirty="0" err="1" smtClean="0"/>
              <a:t>Skatmim.mam</a:t>
            </a:r>
            <a:r>
              <a:rPr lang="ru-RU" sz="1000" dirty="0" smtClean="0"/>
              <a:t>@</a:t>
            </a:r>
            <a:r>
              <a:rPr lang="en-US" sz="1000" dirty="0" err="1" smtClean="0"/>
              <a:t>tatar</a:t>
            </a:r>
            <a:r>
              <a:rPr lang="ru-RU" sz="1000" dirty="0" smtClean="0"/>
              <a:t>.</a:t>
            </a:r>
            <a:r>
              <a:rPr lang="ru-RU" sz="1000" dirty="0" err="1" smtClean="0"/>
              <a:t>ru</a:t>
            </a:r>
            <a:endParaRPr lang="ru-RU" sz="1000" dirty="0"/>
          </a:p>
          <a:p>
            <a:r>
              <a:rPr lang="ru-RU" sz="1000" dirty="0"/>
              <a:t>Сайт: http</a:t>
            </a:r>
            <a:r>
              <a:rPr lang="ru-RU" sz="1000" dirty="0" smtClean="0"/>
              <a:t>://</a:t>
            </a:r>
            <a:r>
              <a:rPr lang="en-US" sz="1000" dirty="0" smtClean="0"/>
              <a:t>edu.tatar.ru//</a:t>
            </a:r>
            <a:r>
              <a:rPr lang="en-US" sz="1000" dirty="0" err="1" smtClean="0"/>
              <a:t>mamadysh</a:t>
            </a:r>
            <a:r>
              <a:rPr lang="en-US" sz="1000" dirty="0" smtClean="0"/>
              <a:t>/</a:t>
            </a:r>
            <a:r>
              <a:rPr lang="en-US" sz="1000" dirty="0" err="1" smtClean="0"/>
              <a:t>katmysh</a:t>
            </a:r>
            <a:r>
              <a:rPr lang="en-US" sz="1000" dirty="0" smtClean="0"/>
              <a:t>/</a:t>
            </a:r>
            <a:r>
              <a:rPr lang="en-US" sz="1000" dirty="0" err="1" smtClean="0"/>
              <a:t>sch</a:t>
            </a:r>
            <a:r>
              <a:rPr lang="ru-RU" sz="1000" dirty="0" smtClean="0"/>
              <a:t>.</a:t>
            </a:r>
            <a:r>
              <a:rPr lang="ru-RU" sz="1000" dirty="0" err="1" smtClean="0"/>
              <a:t>ru</a:t>
            </a:r>
            <a:endParaRPr lang="ru-RU" sz="1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78416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131</TotalTime>
  <Words>219</Words>
  <Application>Microsoft Office PowerPoint</Application>
  <PresentationFormat>Экран (4:3)</PresentationFormat>
  <Paragraphs>19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Остин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Almaz</dc:creator>
  <cp:lastModifiedBy>Almaz</cp:lastModifiedBy>
  <cp:revision>19</cp:revision>
  <dcterms:created xsi:type="dcterms:W3CDTF">2017-10-02T16:02:42Z</dcterms:created>
  <dcterms:modified xsi:type="dcterms:W3CDTF">2017-10-02T18:28:41Z</dcterms:modified>
</cp:coreProperties>
</file>